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lw" initials="d" lastIdx="0" clrIdx="0">
    <p:extLst>
      <p:ext uri="{19B8F6BF-5375-455C-9EA6-DF929625EA0E}">
        <p15:presenceInfo xmlns:p15="http://schemas.microsoft.com/office/powerpoint/2012/main" userId="dl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B109-8058-45C3-B8D3-2C71E0C1B23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99745-7FBF-4175-A920-60F14E00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1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9745-7FBF-4175-A920-60F14E007C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3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8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9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3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6CF1-E9A9-40A5-8C00-B0B735FA7E9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" y="76200"/>
            <a:ext cx="8991600" cy="1858962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Engineering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stage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third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the electrical power and Machine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Date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THR24/3/2016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Subject/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SYSTEMS                                                Time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 hour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                       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PHASE-LOCKED LOOP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AMMAR ISSA ISMAEL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4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:Electronic Devices and Circuit Theory </a:t>
            </a:r>
          </a:p>
        </p:txBody>
      </p:sp>
    </p:spTree>
    <p:extLst>
      <p:ext uri="{BB962C8B-B14F-4D97-AF65-F5344CB8AC3E}">
        <p14:creationId xmlns:p14="http://schemas.microsoft.com/office/powerpoint/2010/main" val="101193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3216777"/>
            <a:ext cx="4479878" cy="36412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01" y="1981200"/>
            <a:ext cx="5114499" cy="18552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700" y="1101206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17.26b shows the PLL connected to work as an FM demodulator.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Resistor  R1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capacitor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C1 set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free-running frequency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1583" y="5858470"/>
            <a:ext cx="4234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17.26 Phase-locked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 (PLL):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basic block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7" y="3994664"/>
            <a:ext cx="46672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9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273" y="990600"/>
            <a:ext cx="5657453" cy="45259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577086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17.26 Phase-locked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 (PLL):(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PLL connected as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demodulator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output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vs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841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 at pin 4 is a 136.36-kHz square wave. An input within the lock range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181.8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kHz will result in the output at pin 7 varying around its dc voltage level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signal at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17.26c shows the output at pin 7 as a function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frequency. The dc voltage at pin 7 is linearly related to the input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frequency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frequency range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181.8 kHz around the center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136.36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kHz.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voltage is the demodulated signal that varies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within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operating range specified</a:t>
            </a:r>
          </a:p>
        </p:txBody>
      </p:sp>
    </p:spTree>
    <p:extLst>
      <p:ext uri="{BB962C8B-B14F-4D97-AF65-F5344CB8AC3E}">
        <p14:creationId xmlns:p14="http://schemas.microsoft.com/office/powerpoint/2010/main" val="13147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frequency synthesizer can be built around a PLL as shown in Fig. 17.27. A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inserted between the VCO output and the phase comparator so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signal to the comparator is at frequency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VCO output is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output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multiple of the input frequency as long as the loop is in lock.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signal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stabilized at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 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VCO output at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loop is set up to lock at the fundamental frequency (when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979" y="3962400"/>
            <a:ext cx="4864621" cy="281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6063" y="449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Figure 17.27 Frequency synthesizer: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a) block diagram</a:t>
            </a:r>
          </a:p>
        </p:txBody>
      </p:sp>
    </p:spTree>
    <p:extLst>
      <p:ext uri="{BB962C8B-B14F-4D97-AF65-F5344CB8AC3E}">
        <p14:creationId xmlns:p14="http://schemas.microsoft.com/office/powerpoint/2010/main" val="200942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477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17.27b shows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565 PLL as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multiplier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7490 as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input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the input (frequency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pin 5. An output at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 example) is connected through an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inverter circuit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 14 of the 7490, which varies between 0 and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Using the output at pin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 which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divided by 4 from that at the input to the 7490, the signal at pin 4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times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input frequency as long as the loop remains in lock.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3590925"/>
            <a:ext cx="6153150" cy="3343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91000"/>
            <a:ext cx="358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17.27 Frequency synthesizer: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implementation using 565 PLL unit.</a:t>
            </a:r>
          </a:p>
        </p:txBody>
      </p:sp>
    </p:spTree>
    <p:extLst>
      <p:ext uri="{BB962C8B-B14F-4D97-AF65-F5344CB8AC3E}">
        <p14:creationId xmlns:p14="http://schemas.microsoft.com/office/powerpoint/2010/main" val="221446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SYNTHESIS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VCO can vary over only a limited range from its center frequency, it may be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change the VCO frequency whenever the divider value is changed. As long as the PLL circuit is in lock, the VCO output frequency will be exactly N times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frequency. It is only necessary to readjust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within the capture-and-lock range, the closed loop then resulting in the VCO output becoming exactly  Nf1 at lock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760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FSK DECODERS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FSK (frequency-shift keyed) signal decoder can be built as shown in Fig. 17.28.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decoder receives a signal at one of two distinct carrier frequencies, 1270 Hz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1070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representing the RS-232C logic levels or mark (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 or space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(+14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respectively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the signal appears at the input, the loop locks to the input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tracks it between two possible frequencies with a corresponding dc shift at the output The  RC ladder filter (three sections of  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0.02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k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remove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frequency component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free-running frequency is adjusted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R1 so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dc voltage level at the output (pin 7) is the same as that at pin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4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FSK DECODERS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at frequency 1070 Hz will drive the decoder output voltage to a more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level, driving the digital output to the high level (space or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1270 Hz will correspondingly drive the 565 dc output less positive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digital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output, which then drops to the low level (mark or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1"/>
            <a:ext cx="80676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 CIRCUITRY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Connecting different types of circuits, either in digital or analog circuits, may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some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 of interfacing circuit. An interface circuit may be used to drive a load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signal as a receiver circuit. A driver circuit provides the output signal at a voltage or current level suitable to operate a number of loads, or to operate such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relays, displays, or power units. A receiver circuit essentially accepts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signal, providing high input impedance to minimize loading of the input signal.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the interface circuits may include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strobing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provides connecting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interface signals during specific time intervals established by the strobe</a:t>
            </a:r>
          </a:p>
        </p:txBody>
      </p:sp>
    </p:spTree>
    <p:extLst>
      <p:ext uri="{BB962C8B-B14F-4D97-AF65-F5344CB8AC3E}">
        <p14:creationId xmlns:p14="http://schemas.microsoft.com/office/powerpoint/2010/main" val="147598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 CIRCUITRY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17.29a shows a dual-line driver, each driver accepting input of TTL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providing output capable of driving TTL or MOS device circuits. This type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interface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 comes in various forms, some as inverting and others as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noninverting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352800"/>
            <a:ext cx="4572000" cy="3305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46114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Figure 17.29 Interface units: (a) dual-line drivers (SN75150); </a:t>
            </a:r>
          </a:p>
        </p:txBody>
      </p:sp>
    </p:spTree>
    <p:extLst>
      <p:ext uri="{BB962C8B-B14F-4D97-AF65-F5344CB8AC3E}">
        <p14:creationId xmlns:p14="http://schemas.microsoft.com/office/powerpoint/2010/main" val="266065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PHASE-LOCKED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7812"/>
            <a:ext cx="8763000" cy="5406788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phase-locked loop (PLL) is an electronic circuit that consists of 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low-pass filter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voltage-controlled oscillator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as shown in Fig. 17.25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1" y="2157123"/>
            <a:ext cx="5570952" cy="452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circuit of Fig. 17.29b shows a dual-line receiver having both inverting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noninverting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inputs so that either operating condition can be selected. As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connection of an input signal to the inverting input would result in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inverted output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receiver unit. Connecting the input to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noninverting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provide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interfacing except that the output obtained would have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received signal. The driver-receiver unit of Fig. 17.29 provides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strobe signal is present (high in this case)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886200"/>
            <a:ext cx="4114800" cy="29527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6770" y="52117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Figure 17.29 Interface units: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(b) </a:t>
            </a:r>
            <a:r>
              <a:rPr lang="en-US" dirty="0" smtClean="0"/>
              <a:t>dual-line receivers </a:t>
            </a:r>
            <a:r>
              <a:rPr lang="en-US" dirty="0"/>
              <a:t>(SN75152).</a:t>
            </a:r>
          </a:p>
        </p:txBody>
      </p:sp>
    </p:spTree>
    <p:extLst>
      <p:ext uri="{BB962C8B-B14F-4D97-AF65-F5344CB8AC3E}">
        <p14:creationId xmlns:p14="http://schemas.microsoft.com/office/powerpoint/2010/main" val="180118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type of interface circuit is that used to connect various digital input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output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units, signals with devices such as keyboards, video terminals, and printers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4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RS-232C-to-TTL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TTL circuits,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is a mark and 0 V is a space. For RS-232C, a mark could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-12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and a space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Figure 17.30a provides a tabulation of some mark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space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definitions. For a unit having outputs defined by RS-232C that is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operate into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unit operating with a TTL signal level, an interface circuit as shown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Fig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17.30b could be used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mark output from the driver (at 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 would be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clipped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diode so that the input to the inverter circuit is near 0 V, resulting in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(TTL mark). A space output at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would drive the inverter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low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0-V output (a space)</a:t>
            </a:r>
          </a:p>
        </p:txBody>
      </p:sp>
    </p:spTree>
    <p:extLst>
      <p:ext uri="{BB962C8B-B14F-4D97-AF65-F5344CB8AC3E}">
        <p14:creationId xmlns:p14="http://schemas.microsoft.com/office/powerpoint/2010/main" val="3574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220" y="228600"/>
            <a:ext cx="8715580" cy="65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9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example of an interface circuit converts the signals from a TTY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loop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TTL levels as shown in Fig. 17.30c. An input mark results when 20 mA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current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drawn from the source through the output line of the teletype (TTY).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current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goes through the diode element of 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-isolator, driving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transistor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input to the inverter going low results in a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+5V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7407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inverter output so that a mark from the teletype results in a mark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TTL input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teletype current loop provides no current, with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-isolator transistor remaining off and the inverter output then 0 V, which is a TTL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signal.</a:t>
            </a:r>
          </a:p>
        </p:txBody>
      </p:sp>
    </p:spTree>
    <p:extLst>
      <p:ext uri="{BB962C8B-B14F-4D97-AF65-F5344CB8AC3E}">
        <p14:creationId xmlns:p14="http://schemas.microsoft.com/office/powerpoint/2010/main" val="4134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means of interfacing digital signals is made using open-collector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tri-state output. When a signal is output from a transistor collector (see Fig.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17.31) that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connected to any other electronic component, the output is open-collector.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permits connecting a number of signals to the same wire or bus. Any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 going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then provides a low output voltage, while all transistors remaining off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high output voltage</a:t>
            </a:r>
          </a:p>
        </p:txBody>
      </p:sp>
    </p:spTree>
    <p:extLst>
      <p:ext uri="{BB962C8B-B14F-4D97-AF65-F5344CB8AC3E}">
        <p14:creationId xmlns:p14="http://schemas.microsoft.com/office/powerpoint/2010/main" val="36469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33600"/>
            <a:ext cx="774095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6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Q1: Draw circuit to achieve the output voltage high between 2 and 6 V.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Q2: converting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analog voltage into a digital value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using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slope method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38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PHASE-LOCKED LOOP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Common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a PLL include: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frequency synthesizers that provide multiples of a reference signal frequency [e.g., the carrier frequency for the multiple channels of a citizens ’ band (CB) unit or marine-radio-band unit can be generated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single-crystal-controlled frequency and its multiples generated using a PLL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FM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demodulation networks for FM operation with excellent linearity between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frequency and the PLL output voltage;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demodulation of the two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transmission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carrier frequencies in digital-data transmission used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frequency-shift keying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(FSK) operation;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a wide variety of areas including modems, telemetry receivers and transmitters, tone decoders, AM detectors, and tracking filters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554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PHASE-LOCKED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input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signal, Vi,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that from a VCO,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Vo, are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by a phase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comparator (refer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Fig. 17.25) providing an output voltage,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represents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two signals. This voltage is then fed to a low-pass filter that provides an output voltage (amplified if necessary) that can be taken as the output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PLL and is used internally as the voltage to modulate the VCO ’s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closed-loop operation of the circuit is to maintain the VCO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locked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that of the input signal frequency.</a:t>
            </a:r>
          </a:p>
        </p:txBody>
      </p:sp>
    </p:spTree>
    <p:extLst>
      <p:ext uri="{BB962C8B-B14F-4D97-AF65-F5344CB8AC3E}">
        <p14:creationId xmlns:p14="http://schemas.microsoft.com/office/powerpoint/2010/main" val="388805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PLL Operation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operation of a PLL circuit can be explained using the circuit of Fig.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17.25 as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first consider the operation of the various circuits in the phase-locked loop when the loop is operating in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input signal frequency and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VCO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are the same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input signal frequency is the same as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from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VCO to the comparator, the voltage,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taken as output is the value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 to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the VCO in lock with the input signal. The VCO then provides output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affixed amplitude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square-wave signal at the frequency of the input. Best operation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obtained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VCO center frequency,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set with the dc bias voltage midway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its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range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amplifier allows this adjustment in dc voltage from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obtained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output of the filter circuit. When the loop is in lock, the two signals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comparator are of the same frequency, although not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necessarily in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fixed phase difference between the two signals to the comparator results in a fixed dc voltage to the VCO</a:t>
            </a:r>
          </a:p>
        </p:txBody>
      </p:sp>
    </p:spTree>
    <p:extLst>
      <p:ext uri="{BB962C8B-B14F-4D97-AF65-F5344CB8AC3E}">
        <p14:creationId xmlns:p14="http://schemas.microsoft.com/office/powerpoint/2010/main" val="287085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PLL Operation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486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input signal frequency then result in change in the dc voltage to the VCO. Within a capture-and-lock frequency range, the dc voltage will drive the VCO frequency to match that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While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loop is trying to achieve lock, the output of the phase comparator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components at the sum and difference of the signals compared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low-pass filter passes only the lower-frequency component of the signal so that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 can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lock between input and VCO signals.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Owing to the limited operating range of the VCO and the feedback connection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PLL circuit, there are two important frequency bands specified for a PLL.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capture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of a PLL is the frequency range centered about the VCO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free-running frequency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which the loop can acquire lock with the input signal. Once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achieved capture, it can maintain lock with the input signal over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somewhat wider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range called the lock range.</a:t>
            </a:r>
          </a:p>
        </p:txBody>
      </p:sp>
    </p:spTree>
    <p:extLst>
      <p:ext uri="{BB962C8B-B14F-4D97-AF65-F5344CB8AC3E}">
        <p14:creationId xmlns:p14="http://schemas.microsoft.com/office/powerpoint/2010/main" val="92641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PLL can be used in a wide variety of applications, </a:t>
            </a:r>
            <a:r>
              <a:rPr lang="en-US" dirty="0" smtClean="0"/>
              <a:t>including</a:t>
            </a:r>
          </a:p>
          <a:p>
            <a:r>
              <a:rPr lang="en-US" dirty="0" smtClean="0"/>
              <a:t> </a:t>
            </a:r>
            <a:r>
              <a:rPr lang="en-US" dirty="0"/>
              <a:t>(1) frequency </a:t>
            </a:r>
            <a:r>
              <a:rPr lang="en-US" dirty="0" smtClean="0"/>
              <a:t>demodulation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frequency synthesis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(</a:t>
            </a:r>
            <a:r>
              <a:rPr lang="en-US" dirty="0"/>
              <a:t>3) FSK decoders. </a:t>
            </a:r>
          </a:p>
        </p:txBody>
      </p:sp>
    </p:spTree>
    <p:extLst>
      <p:ext uri="{BB962C8B-B14F-4D97-AF65-F5344CB8AC3E}">
        <p14:creationId xmlns:p14="http://schemas.microsoft.com/office/powerpoint/2010/main" val="327723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DEMODULATION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FM demodulation or detection can be directly achieved using the PLL circuit.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PLL center frequency is selected or designed at the FM carrier frequency,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output voltage of the circuit of Fig. 17.25 is the desired demodulated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varying in value proportional to the variation of the signal frequency.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PLL circuit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operates as a complete intermediate-frequency (IF) strip, limiter,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demodulator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used in FM receivers</a:t>
            </a:r>
          </a:p>
        </p:txBody>
      </p:sp>
    </p:spTree>
    <p:extLst>
      <p:ext uri="{BB962C8B-B14F-4D97-AF65-F5344CB8AC3E}">
        <p14:creationId xmlns:p14="http://schemas.microsoft.com/office/powerpoint/2010/main" val="28192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DEMODULATION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popular PLL unit is the 565, shown in Fig. 17.26a. The 565 contains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phase detector, 2-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amplifier,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voltage-controlled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oscillator,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external resistor and capacitor,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 and  C1,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used to set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free-running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center frequency of the VCO.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capacitor,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C2,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the low-pass filter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passband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VCO output must be connected back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input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phase detector to close the PLL loop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565 typically uses two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supplies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0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2289</Words>
  <Application>Microsoft Office PowerPoint</Application>
  <PresentationFormat>On-screen Show (4:3)</PresentationFormat>
  <Paragraphs>88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College of Engineering                                                                   stage / third Dept. of the electrical power and Machine                                     Date: THR24/3/2016 Subject/  ELECTRONIC SYSTEMS                                                Time/ 2 hours                                </vt:lpstr>
      <vt:lpstr>PHASE-LOCKED LOOP</vt:lpstr>
      <vt:lpstr>PHASE-LOCKED LOOP</vt:lpstr>
      <vt:lpstr>PHASE-LOCKED LOOP</vt:lpstr>
      <vt:lpstr>Basic PLL Operation </vt:lpstr>
      <vt:lpstr> Basic PLL Operation </vt:lpstr>
      <vt:lpstr>Applications</vt:lpstr>
      <vt:lpstr>FREQUENCY DEMODULATION</vt:lpstr>
      <vt:lpstr>FREQUENCY DEMODULATION</vt:lpstr>
      <vt:lpstr>PowerPoint Presentation</vt:lpstr>
      <vt:lpstr>PowerPoint Presentation</vt:lpstr>
      <vt:lpstr>PowerPoint Presentation</vt:lpstr>
      <vt:lpstr>FREQUENCY SYNTHESIS</vt:lpstr>
      <vt:lpstr>PowerPoint Presentation</vt:lpstr>
      <vt:lpstr>FREQUENCY SYNTHESIS</vt:lpstr>
      <vt:lpstr>FSK DECODERS</vt:lpstr>
      <vt:lpstr>FSK DECODERS</vt:lpstr>
      <vt:lpstr>INTERFACING CIRCUITRY</vt:lpstr>
      <vt:lpstr>INTERFACING CIRCUITRY</vt:lpstr>
      <vt:lpstr>PowerPoint Presentation</vt:lpstr>
      <vt:lpstr>PowerPoint Presentation</vt:lpstr>
      <vt:lpstr>RS-232C-to-TTL Converter</vt:lpstr>
      <vt:lpstr>PowerPoint Presentation</vt:lpstr>
      <vt:lpstr>PowerPoint Presentation</vt:lpstr>
      <vt:lpstr>PowerPoint Presentation</vt:lpstr>
      <vt:lpstr>PowerPoint Presentation</vt:lpstr>
      <vt:lpstr>Quiz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TIMER IC UNIT OPERATION</dc:title>
  <dc:creator>Aisha</dc:creator>
  <cp:lastModifiedBy>dlw</cp:lastModifiedBy>
  <cp:revision>121</cp:revision>
  <dcterms:created xsi:type="dcterms:W3CDTF">2015-03-18T19:35:14Z</dcterms:created>
  <dcterms:modified xsi:type="dcterms:W3CDTF">2016-03-23T21:30:39Z</dcterms:modified>
</cp:coreProperties>
</file>